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112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0AD3-DA4A-4F84-8EF1-78DD294BEF80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9F9D-6BEB-4A40-9916-711697A3B6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56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9F9D-6BEB-4A40-9916-711697A3B60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9032-9CBC-4858-B8CA-5A8F189F5204}" type="datetimeFigureOut">
              <a:rPr lang="zh-TW" altLang="en-US" smtClean="0"/>
              <a:pPr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10E7-B675-4D12-8134-51E212598C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8640" y="4644008"/>
            <a:ext cx="6408712" cy="1334616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10" name="圖片 9" descr="20161117_5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8860"/>
            <a:ext cx="6858000" cy="456616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71546" y="7429520"/>
            <a:ext cx="458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ESTEBEL 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生物纖維面膜系列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ESTEBEL 1833_LOGO-CMYK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54" y="500034"/>
            <a:ext cx="2375314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28604" y="357158"/>
            <a:ext cx="5872182" cy="1175836"/>
          </a:xfrm>
        </p:spPr>
        <p:txBody>
          <a:bodyPr>
            <a:normAutofit/>
          </a:bodyPr>
          <a:lstStyle/>
          <a:p>
            <a:pPr algn="l"/>
            <a:r>
              <a:rPr lang="en-US" altLang="zh-TW" sz="1400" b="1" dirty="0" err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Estebel</a:t>
            </a:r>
            <a:r>
              <a:rPr lang="zh-TW" altLang="zh-TW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生物纖維面膜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特色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經過嚴謹發酵而成的天然生物纖維面膜，親膚柔軟，與肌膚完美貼合，立體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纖維</a:t>
            </a:r>
            <a:r>
              <a:rPr lang="zh-TW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結構，有效提升精華液攜帶量，使更多美肌成分滲入呵護保養。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500042" y="1714480"/>
            <a:ext cx="3714776" cy="714380"/>
          </a:xfrm>
        </p:spPr>
        <p:txBody>
          <a:bodyPr>
            <a:noAutofit/>
          </a:bodyPr>
          <a:lstStyle/>
          <a:p>
            <a:r>
              <a:rPr lang="zh-TW" altLang="zh-TW" sz="1200" dirty="0">
                <a:latin typeface="微軟正黑體" pitchFamily="34" charset="-120"/>
                <a:ea typeface="微軟正黑體" pitchFamily="34" charset="-120"/>
              </a:rPr>
              <a:t>水潤舒緩生物纖維面膜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100" b="0" dirty="0">
                <a:latin typeface="微軟正黑體" pitchFamily="34" charset="-120"/>
                <a:ea typeface="微軟正黑體" pitchFamily="34" charset="-120"/>
              </a:rPr>
              <a:t>INTENSE MOISTURISING BIO CELLULOSE </a:t>
            </a:r>
            <a:r>
              <a:rPr lang="en-US" altLang="zh-TW" sz="1100" b="0" dirty="0" smtClean="0">
                <a:latin typeface="微軟正黑體" pitchFamily="34" charset="-120"/>
                <a:ea typeface="微軟正黑體" pitchFamily="34" charset="-120"/>
              </a:rPr>
              <a:t>MASK</a:t>
            </a:r>
          </a:p>
          <a:p>
            <a:endParaRPr lang="zh-TW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12" descr="水潤舒緩生物纖維面膜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8" y="2214546"/>
            <a:ext cx="2476497" cy="1857373"/>
          </a:xfrm>
        </p:spPr>
      </p:pic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>
          <a:xfrm>
            <a:off x="642918" y="3929058"/>
            <a:ext cx="5500726" cy="926734"/>
          </a:xfrm>
        </p:spPr>
        <p:txBody>
          <a:bodyPr>
            <a:noAutofit/>
          </a:bodyPr>
          <a:lstStyle/>
          <a:p>
            <a:r>
              <a:rPr lang="zh-TW" altLang="zh-TW" sz="1200" dirty="0">
                <a:latin typeface="微軟正黑體" pitchFamily="34" charset="-120"/>
                <a:ea typeface="微軟正黑體" pitchFamily="34" charset="-120"/>
              </a:rPr>
              <a:t>白皙緊緻生物纖維</a:t>
            </a:r>
            <a:r>
              <a:rPr lang="zh-TW" altLang="zh-TW" sz="1200" dirty="0" smtClean="0">
                <a:latin typeface="微軟正黑體" pitchFamily="34" charset="-120"/>
                <a:ea typeface="微軟正黑體" pitchFamily="34" charset="-120"/>
              </a:rPr>
              <a:t>面膜</a:t>
            </a:r>
            <a:endParaRPr lang="en-US" altLang="zh-TW" sz="1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100" b="0" dirty="0">
                <a:latin typeface="微軟正黑體" pitchFamily="34" charset="-120"/>
                <a:ea typeface="微軟正黑體" pitchFamily="34" charset="-120"/>
              </a:rPr>
              <a:t>CELLULOSE BIO </a:t>
            </a:r>
            <a:r>
              <a:rPr lang="en-US" altLang="zh-TW" sz="1100" b="0" dirty="0" smtClean="0">
                <a:latin typeface="微軟正黑體" pitchFamily="34" charset="-120"/>
                <a:ea typeface="微軟正黑體" pitchFamily="34" charset="-120"/>
              </a:rPr>
              <a:t>VISAGE</a:t>
            </a:r>
            <a:r>
              <a:rPr lang="en-US" altLang="zh-TW" sz="1100" b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b="0" dirty="0" smtClean="0">
                <a:latin typeface="微軟正黑體" pitchFamily="34" charset="-120"/>
                <a:ea typeface="微軟正黑體" pitchFamily="34" charset="-120"/>
              </a:rPr>
              <a:t>WHITENING </a:t>
            </a:r>
            <a:r>
              <a:rPr lang="en-US" altLang="zh-TW" sz="1100" b="0" dirty="0">
                <a:latin typeface="微軟正黑體" pitchFamily="34" charset="-120"/>
                <a:ea typeface="微軟正黑體" pitchFamily="34" charset="-120"/>
              </a:rPr>
              <a:t>LIFTING BIO CELLULOSE FANCE </a:t>
            </a:r>
            <a:r>
              <a:rPr lang="en-US" altLang="zh-TW" sz="1100" b="0" dirty="0" smtClean="0">
                <a:latin typeface="微軟正黑體" pitchFamily="34" charset="-120"/>
                <a:ea typeface="微軟正黑體" pitchFamily="34" charset="-120"/>
              </a:rPr>
              <a:t>MASK</a:t>
            </a:r>
            <a:endParaRPr lang="zh-TW" altLang="zh-TW" sz="1100" b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內容版面配置區 15" descr="白皙緊緻生物纖維面膜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14356" y="4929190"/>
            <a:ext cx="2357454" cy="1768090"/>
          </a:xfrm>
        </p:spPr>
      </p:pic>
      <p:sp>
        <p:nvSpPr>
          <p:cNvPr id="12" name="文字方塊 11"/>
          <p:cNvSpPr txBox="1"/>
          <p:nvPr/>
        </p:nvSpPr>
        <p:spPr>
          <a:xfrm>
            <a:off x="3286124" y="2214546"/>
            <a:ext cx="28083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潤舒緩保濕生物纖維面膜，適用於所有肌膚類型，添加多種保濕及舒緩精華，深度補充肌膚水份，回復肌膚彈性，有效提升保水力，舒緩肌膚不適，長時間展現健康水潤透亮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1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100" b="1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1100" b="1" dirty="0">
                <a:latin typeface="微軟正黑體" pitchFamily="34" charset="-120"/>
                <a:ea typeface="微軟正黑體" pitchFamily="34" charset="-120"/>
              </a:rPr>
              <a:t>成分：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蘭花萃取、荔枝萃取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、玻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尿酸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                    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維生素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B5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維生素</a:t>
            </a:r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B3</a:t>
            </a:r>
            <a:endParaRPr lang="zh-TW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100" b="1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fr-FR" altLang="zh-TW" sz="11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1100" b="1" dirty="0">
                <a:latin typeface="微軟正黑體" pitchFamily="34" charset="-120"/>
                <a:ea typeface="微軟正黑體" pitchFamily="34" charset="-120"/>
              </a:rPr>
              <a:t>途：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保濕滋潤，舒緩肌膚。</a:t>
            </a:r>
          </a:p>
          <a:p>
            <a:endParaRPr lang="zh-TW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14686" y="5000628"/>
            <a:ext cx="280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白皙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緊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緻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生物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纖維面膜，適合所有膚質，有效幫助平衡肌膚水份，改善肌膚黯沉及延緩細紋的生成，讓肌膚掃除歲月痕跡，自然展現透白亮麗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1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100" b="1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1100" b="1" dirty="0">
                <a:latin typeface="微軟正黑體" pitchFamily="34" charset="-120"/>
                <a:ea typeface="微軟正黑體" pitchFamily="34" charset="-120"/>
              </a:rPr>
              <a:t>成分：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美白複合式萃取物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、五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胜肽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                   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燕麥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萃取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、白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茶萃取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、玻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尿酸</a:t>
            </a:r>
          </a:p>
          <a:p>
            <a:r>
              <a:rPr lang="zh-TW" altLang="zh-TW" sz="1100" b="1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fr-FR" altLang="zh-TW" sz="11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zh-TW" sz="1100" b="1" dirty="0" smtClean="0">
                <a:latin typeface="微軟正黑體" pitchFamily="34" charset="-120"/>
                <a:ea typeface="微軟正黑體" pitchFamily="34" charset="-120"/>
              </a:rPr>
              <a:t>途</a:t>
            </a:r>
            <a:r>
              <a:rPr lang="zh-TW" altLang="zh-TW" sz="11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幫助緊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緻</a:t>
            </a:r>
            <a:r>
              <a:rPr lang="zh-TW" altLang="en-US" sz="1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柔嫩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美</a:t>
            </a:r>
            <a:r>
              <a:rPr lang="zh-TW" altLang="zh-TW" sz="1100" dirty="0" smtClean="0">
                <a:latin typeface="微軟正黑體" pitchFamily="34" charset="-120"/>
                <a:ea typeface="微軟正黑體" pitchFamily="34" charset="-120"/>
              </a:rPr>
              <a:t>白肌膚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60848" y="7524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85794" y="8358214"/>
            <a:ext cx="5072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注意事項：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長期與皮膚接觸可能造成過敏性皮膚炎。避免接觸黏膜部位，使用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後若出現過敏或不適現象，請立即停止使用。</a:t>
            </a:r>
            <a:endParaRPr lang="zh-TW" altLang="en-US" sz="1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85860" y="771527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85794" y="7000892"/>
            <a:ext cx="52864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 smtClean="0">
                <a:latin typeface="微軟正黑體" pitchFamily="34" charset="-120"/>
                <a:ea typeface="微軟正黑體" pitchFamily="34" charset="-120"/>
              </a:rPr>
              <a:t>使用方法：</a:t>
            </a:r>
          </a:p>
          <a:p>
            <a:pPr lvl="0"/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清潔臉部後，撕開面膜包裝，取出面膜（共三層），撕去任一側的襯布。</a:t>
            </a:r>
          </a:p>
          <a:p>
            <a:pPr lvl="0"/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將內層具彈性、呈透明狀的生物纖維面膜，完全服貼於臉部。</a:t>
            </a:r>
          </a:p>
          <a:p>
            <a:pPr lvl="0"/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小心取下外層襯布，以指尖輕柔按壓，使面膜完全服貼。</a:t>
            </a:r>
          </a:p>
          <a:p>
            <a:pPr lvl="0"/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靜敷</a:t>
            </a:r>
            <a:r>
              <a:rPr lang="en-US" sz="1100" dirty="0" smtClean="0">
                <a:latin typeface="微軟正黑體" pitchFamily="34" charset="-120"/>
                <a:ea typeface="微軟正黑體" pitchFamily="34" charset="-120"/>
              </a:rPr>
              <a:t>15-20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分鐘後將面膜取下，加以適當按摩使精華液完全吸收，不需沖洗，接</a:t>
            </a:r>
            <a:endParaRPr lang="en-US" altLang="zh-TW" sz="11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著進行一般日常保養。</a:t>
            </a:r>
          </a:p>
          <a:p>
            <a:pPr lvl="0"/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建議一周使用</a:t>
            </a:r>
            <a:r>
              <a:rPr lang="en-US" sz="1100" dirty="0" smtClean="0">
                <a:latin typeface="微軟正黑體" pitchFamily="34" charset="-120"/>
                <a:ea typeface="微軟正黑體" pitchFamily="34" charset="-120"/>
              </a:rPr>
              <a:t>2-3</a:t>
            </a:r>
            <a:r>
              <a:rPr lang="zh-TW" altLang="en-US" sz="1100" dirty="0" smtClean="0">
                <a:latin typeface="微軟正黑體" pitchFamily="34" charset="-120"/>
                <a:ea typeface="微軟正黑體" pitchFamily="34" charset="-120"/>
              </a:rPr>
              <a:t>次。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330</Words>
  <Application>Microsoft Office PowerPoint</Application>
  <PresentationFormat>如螢幕大小 (4:3)</PresentationFormat>
  <Paragraphs>26</Paragraphs>
  <Slides>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Estebel生物纖維面膜特色 經過嚴謹發酵而成的天然生物纖維面膜，親膚柔軟，與肌膚完美貼合，立體纖維結構，有效提升精華液攜帶量，使更多美肌成分滲入呵護保養。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cathy</dc:creator>
  <cp:lastModifiedBy>周惟琦</cp:lastModifiedBy>
  <cp:revision>23</cp:revision>
  <dcterms:created xsi:type="dcterms:W3CDTF">2016-11-17T03:17:10Z</dcterms:created>
  <dcterms:modified xsi:type="dcterms:W3CDTF">2016-12-07T03:50:53Z</dcterms:modified>
</cp:coreProperties>
</file>